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44" d="100"/>
          <a:sy n="44" d="100"/>
        </p:scale>
        <p:origin x="69" y="19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44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046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28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6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91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0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5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1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791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57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7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25455-D8A5-44C0-B077-71E4A64BFDD6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2800C-23EF-4016-8DF8-B37C520CFF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7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 rot="10800000">
            <a:off x="3438273" y="3194258"/>
            <a:ext cx="597877" cy="1573822"/>
            <a:chOff x="3613638" y="2329962"/>
            <a:chExt cx="597877" cy="1573822"/>
          </a:xfrm>
        </p:grpSpPr>
        <p:sp>
          <p:nvSpPr>
            <p:cNvPr id="4" name="Isosceles Triangle 3"/>
            <p:cNvSpPr/>
            <p:nvPr/>
          </p:nvSpPr>
          <p:spPr>
            <a:xfrm>
              <a:off x="3613638" y="2839915"/>
              <a:ext cx="597877" cy="553916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613638" y="2839915"/>
              <a:ext cx="597877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4" idx="0"/>
            </p:cNvCxnSpPr>
            <p:nvPr/>
          </p:nvCxnSpPr>
          <p:spPr>
            <a:xfrm flipV="1">
              <a:off x="3912577" y="2329962"/>
              <a:ext cx="8792" cy="5099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3903784" y="3393831"/>
              <a:ext cx="8792" cy="50995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438272" y="1038789"/>
            <a:ext cx="616545" cy="2330864"/>
            <a:chOff x="3419605" y="789140"/>
            <a:chExt cx="616545" cy="2330864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3695178" y="789140"/>
              <a:ext cx="12526" cy="663879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695178" y="1446756"/>
              <a:ext cx="340972" cy="33194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3419605" y="1778696"/>
              <a:ext cx="616545" cy="40083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438272" y="2184918"/>
              <a:ext cx="307732" cy="381171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728418" y="2566089"/>
              <a:ext cx="17586" cy="553915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3085317" y="96902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30" name="Isosceles Triangle 29"/>
          <p:cNvSpPr/>
          <p:nvPr/>
        </p:nvSpPr>
        <p:spPr>
          <a:xfrm rot="10800000">
            <a:off x="3403404" y="4697409"/>
            <a:ext cx="676405" cy="563671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7240044" y="3345818"/>
            <a:ext cx="538620" cy="1166457"/>
            <a:chOff x="7027101" y="3342793"/>
            <a:chExt cx="538620" cy="1166457"/>
          </a:xfrm>
        </p:grpSpPr>
        <p:cxnSp>
          <p:nvCxnSpPr>
            <p:cNvPr id="32" name="Straight Connector 31"/>
            <p:cNvCxnSpPr/>
            <p:nvPr/>
          </p:nvCxnSpPr>
          <p:spPr>
            <a:xfrm flipH="1">
              <a:off x="7027101" y="3342793"/>
              <a:ext cx="12526" cy="102879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7027101" y="3342793"/>
              <a:ext cx="538620" cy="361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7039627" y="4121063"/>
              <a:ext cx="526094" cy="38818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>
          <a:xfrm>
            <a:off x="7753611" y="4513103"/>
            <a:ext cx="25053" cy="4661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Isosceles Triangle 44"/>
          <p:cNvSpPr/>
          <p:nvPr/>
        </p:nvSpPr>
        <p:spPr>
          <a:xfrm rot="10800000">
            <a:off x="7415408" y="4979245"/>
            <a:ext cx="676405" cy="563671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7475268" y="994035"/>
            <a:ext cx="616545" cy="2330864"/>
            <a:chOff x="3419605" y="789140"/>
            <a:chExt cx="616545" cy="2330864"/>
          </a:xfrm>
        </p:grpSpPr>
        <p:cxnSp>
          <p:nvCxnSpPr>
            <p:cNvPr id="47" name="Straight Connector 46"/>
            <p:cNvCxnSpPr/>
            <p:nvPr/>
          </p:nvCxnSpPr>
          <p:spPr>
            <a:xfrm flipH="1">
              <a:off x="3695178" y="789140"/>
              <a:ext cx="12526" cy="663879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695178" y="1446756"/>
              <a:ext cx="340972" cy="33194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3419605" y="1778696"/>
              <a:ext cx="616545" cy="400833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438272" y="2184918"/>
              <a:ext cx="307732" cy="381171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728418" y="2566089"/>
              <a:ext cx="17586" cy="553915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7122313" y="92427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53" name="Freeform 52"/>
          <p:cNvSpPr/>
          <p:nvPr/>
        </p:nvSpPr>
        <p:spPr>
          <a:xfrm>
            <a:off x="5055636" y="3374123"/>
            <a:ext cx="1164921" cy="884004"/>
          </a:xfrm>
          <a:custGeom>
            <a:avLst/>
            <a:gdLst>
              <a:gd name="connsiteX0" fmla="*/ 0 w 1164921"/>
              <a:gd name="connsiteY0" fmla="*/ 391898 h 884004"/>
              <a:gd name="connsiteX1" fmla="*/ 300625 w 1164921"/>
              <a:gd name="connsiteY1" fmla="*/ 16117 h 884004"/>
              <a:gd name="connsiteX2" fmla="*/ 751562 w 1164921"/>
              <a:gd name="connsiteY2" fmla="*/ 867887 h 884004"/>
              <a:gd name="connsiteX3" fmla="*/ 1164921 w 1164921"/>
              <a:gd name="connsiteY3" fmla="*/ 492106 h 884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921" h="884004">
                <a:moveTo>
                  <a:pt x="0" y="391898"/>
                </a:moveTo>
                <a:cubicBezTo>
                  <a:pt x="87682" y="164341"/>
                  <a:pt x="175365" y="-63215"/>
                  <a:pt x="300625" y="16117"/>
                </a:cubicBezTo>
                <a:cubicBezTo>
                  <a:pt x="425885" y="95449"/>
                  <a:pt x="607513" y="788556"/>
                  <a:pt x="751562" y="867887"/>
                </a:cubicBezTo>
                <a:cubicBezTo>
                  <a:pt x="895611" y="947219"/>
                  <a:pt x="1030266" y="719662"/>
                  <a:pt x="1164921" y="492106"/>
                </a:cubicBez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5055636" y="3704211"/>
            <a:ext cx="1164921" cy="884004"/>
          </a:xfrm>
          <a:custGeom>
            <a:avLst/>
            <a:gdLst>
              <a:gd name="connsiteX0" fmla="*/ 0 w 1164921"/>
              <a:gd name="connsiteY0" fmla="*/ 391898 h 884004"/>
              <a:gd name="connsiteX1" fmla="*/ 300625 w 1164921"/>
              <a:gd name="connsiteY1" fmla="*/ 16117 h 884004"/>
              <a:gd name="connsiteX2" fmla="*/ 751562 w 1164921"/>
              <a:gd name="connsiteY2" fmla="*/ 867887 h 884004"/>
              <a:gd name="connsiteX3" fmla="*/ 1164921 w 1164921"/>
              <a:gd name="connsiteY3" fmla="*/ 492106 h 884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4921" h="884004">
                <a:moveTo>
                  <a:pt x="0" y="391898"/>
                </a:moveTo>
                <a:cubicBezTo>
                  <a:pt x="87682" y="164341"/>
                  <a:pt x="175365" y="-63215"/>
                  <a:pt x="300625" y="16117"/>
                </a:cubicBezTo>
                <a:cubicBezTo>
                  <a:pt x="425885" y="95449"/>
                  <a:pt x="607513" y="788556"/>
                  <a:pt x="751562" y="867887"/>
                </a:cubicBezTo>
                <a:cubicBezTo>
                  <a:pt x="895611" y="947219"/>
                  <a:pt x="1030266" y="719662"/>
                  <a:pt x="1164921" y="492106"/>
                </a:cubicBez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2418566" y="1696405"/>
            <a:ext cx="673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R</a:t>
            </a:r>
            <a:r>
              <a:rPr lang="en-US" sz="4000" baseline="-25000" dirty="0" smtClean="0"/>
              <a:t>D</a:t>
            </a:r>
            <a:endParaRPr lang="en-US" sz="4000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8417121" y="1741030"/>
            <a:ext cx="625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R</a:t>
            </a:r>
            <a:r>
              <a:rPr lang="en-US" sz="4000" baseline="-25000" dirty="0"/>
              <a:t>T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109311" y="2678568"/>
            <a:ext cx="1240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white</a:t>
            </a:r>
            <a:endParaRPr lang="en-US" sz="3600" dirty="0"/>
          </a:p>
        </p:txBody>
      </p:sp>
      <p:sp>
        <p:nvSpPr>
          <p:cNvPr id="58" name="TextBox 57"/>
          <p:cNvSpPr txBox="1"/>
          <p:nvPr/>
        </p:nvSpPr>
        <p:spPr>
          <a:xfrm>
            <a:off x="8109311" y="4289892"/>
            <a:ext cx="1003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blue</a:t>
            </a:r>
            <a:endParaRPr lang="en-US" sz="3600" dirty="0"/>
          </a:p>
        </p:txBody>
      </p:sp>
      <p:sp>
        <p:nvSpPr>
          <p:cNvPr id="59" name="TextBox 58"/>
          <p:cNvSpPr txBox="1"/>
          <p:nvPr/>
        </p:nvSpPr>
        <p:spPr>
          <a:xfrm>
            <a:off x="2334595" y="2769529"/>
            <a:ext cx="810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dirty="0" smtClean="0"/>
              <a:t>red</a:t>
            </a:r>
            <a:endParaRPr lang="en-US" sz="3600" dirty="0"/>
          </a:p>
        </p:txBody>
      </p:sp>
      <p:sp>
        <p:nvSpPr>
          <p:cNvPr id="60" name="TextBox 59"/>
          <p:cNvSpPr txBox="1"/>
          <p:nvPr/>
        </p:nvSpPr>
        <p:spPr>
          <a:xfrm>
            <a:off x="1867728" y="4051078"/>
            <a:ext cx="125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smtClean="0"/>
              <a:t>green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64083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Georgia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Wolf, Marilyn C</dc:creator>
  <cp:lastModifiedBy>Wolf, Marilyn C</cp:lastModifiedBy>
  <cp:revision>4</cp:revision>
  <dcterms:created xsi:type="dcterms:W3CDTF">2016-11-07T17:25:13Z</dcterms:created>
  <dcterms:modified xsi:type="dcterms:W3CDTF">2016-11-07T17:45:30Z</dcterms:modified>
</cp:coreProperties>
</file>